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27" r:id="rId6"/>
    <p:sldId id="378" r:id="rId7"/>
    <p:sldId id="434" r:id="rId8"/>
    <p:sldId id="431" r:id="rId9"/>
    <p:sldId id="398" r:id="rId10"/>
    <p:sldId id="430" r:id="rId11"/>
    <p:sldId id="433" r:id="rId12"/>
    <p:sldId id="305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41" autoAdjust="0"/>
  </p:normalViewPr>
  <p:slideViewPr>
    <p:cSldViewPr showGuides="1">
      <p:cViewPr varScale="1">
        <p:scale>
          <a:sx n="77" d="100"/>
          <a:sy n="77" d="100"/>
        </p:scale>
        <p:origin x="686" y="62"/>
      </p:cViewPr>
      <p:guideLst>
        <p:guide orient="horz" pos="2949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5.png"/><Relationship Id="rId10" Type="http://schemas.openxmlformats.org/officeDocument/2006/relationships/image" Target="../media/image3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1211" y="1351832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Subspace-Aware Graph Construction and Contrastive Alignment 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Multimodal Recommendation with Large Language Models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39"/>
          <p:cNvSpPr txBox="1"/>
          <p:nvPr/>
        </p:nvSpPr>
        <p:spPr>
          <a:xfrm>
            <a:off x="9744362" y="5019079"/>
            <a:ext cx="2345426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altLang="zh-CN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altLang="zh-CN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AAAI_</a:t>
            </a:r>
            <a:r>
              <a:rPr lang="en-US" altLang="zh-CN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2026</a:t>
            </a:r>
            <a:endParaRPr lang="en-US" altLang="zh-CN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3383090" y="5019079"/>
            <a:ext cx="6325092" cy="288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en-US" altLang="zh-CN" b="1" spc="150" dirty="0">
                <a:solidFill>
                  <a:srgbClr val="1F4E79"/>
                </a:solidFill>
                <a:latin typeface="Noto Sans Mono CJK HK"/>
                <a:sym typeface="+mn-ea"/>
              </a:rPr>
              <a:t>Code : N</a:t>
            </a:r>
            <a:r>
              <a:rPr lang="en-US" altLang="zh-CN" b="1" spc="150" dirty="0">
                <a:solidFill>
                  <a:srgbClr val="1F4E79"/>
                </a:solidFill>
                <a:latin typeface="Noto Sans Mono CJK HK"/>
                <a:sym typeface="+mn-ea"/>
              </a:rPr>
              <a:t>one</a:t>
            </a:r>
            <a:endParaRPr lang="en-US" altLang="zh-CN" b="1" spc="150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0" y="2322195"/>
            <a:ext cx="7112635" cy="2645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94937" y="2971800"/>
            <a:ext cx="68737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/>
            <a:r>
              <a:rPr lang="en-US" altLang="zh-CN" sz="1600" dirty="0"/>
              <a:t>      1)Existing studies on multimodal recommendation primarily focus on constructing item-item semantic graphs. However, most of these methods capture only shallow semantic structures based on feature similarity and struggle to model more complex or cross-entity semantic relationships (e.g., user-item). </a:t>
            </a:r>
            <a:endParaRPr lang="en-US" altLang="zh-CN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676400"/>
            <a:ext cx="9841230" cy="46659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7650" y="1764665"/>
            <a:ext cx="2714625" cy="533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0185" y="2392045"/>
            <a:ext cx="4057650" cy="56197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3048000"/>
            <a:ext cx="3819525" cy="4857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7650" y="3839845"/>
            <a:ext cx="3609975" cy="8001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4960" y="4982845"/>
            <a:ext cx="5324475" cy="6604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1524000"/>
            <a:ext cx="484378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1662430"/>
            <a:ext cx="4108450" cy="72136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0" y="2667000"/>
            <a:ext cx="3676015" cy="38798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3338195"/>
            <a:ext cx="4891405" cy="91821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200" y="4539615"/>
            <a:ext cx="2876550" cy="571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1676400"/>
            <a:ext cx="5157470" cy="4438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5875" y="1905000"/>
            <a:ext cx="5654040" cy="7524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7935" y="2971800"/>
            <a:ext cx="3657600" cy="466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0650" y="3806825"/>
            <a:ext cx="2219325" cy="4762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4450" y="4648200"/>
            <a:ext cx="4438650" cy="5619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1524000"/>
            <a:ext cx="5546725" cy="4772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828800"/>
            <a:ext cx="12192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2508250"/>
            <a:ext cx="4956810" cy="27539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1828800"/>
            <a:ext cx="4519930" cy="4347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0615" y="1963420"/>
            <a:ext cx="4890770" cy="44773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3632</Words>
  <Application>WPS 演示</Application>
  <PresentationFormat>宽屏</PresentationFormat>
  <Paragraphs>205</Paragraphs>
  <Slides>10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陌</cp:lastModifiedBy>
  <cp:revision>528</cp:revision>
  <dcterms:created xsi:type="dcterms:W3CDTF">2023-09-17T03:47:00Z</dcterms:created>
  <dcterms:modified xsi:type="dcterms:W3CDTF">2026-06-07T06:44:33Z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165D8468441041F7A078704589CAA259_13</vt:lpwstr>
  </property>
  <property fmtid="{D5CDD505-2E9C-101B-9397-08002B2CF9AE}" pid="6" name="KSOProductBuildVer">
    <vt:lpwstr>2052-12.1.0.26375</vt:lpwstr>
  </property>
</Properties>
</file>